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6" r:id="rId8"/>
    <p:sldId id="261" r:id="rId9"/>
    <p:sldId id="263" r:id="rId10"/>
    <p:sldId id="271" r:id="rId11"/>
    <p:sldId id="277" r:id="rId12"/>
    <p:sldId id="270" r:id="rId13"/>
    <p:sldId id="267" r:id="rId14"/>
    <p:sldId id="264" r:id="rId15"/>
    <p:sldId id="272" r:id="rId16"/>
    <p:sldId id="275" r:id="rId17"/>
    <p:sldId id="279" r:id="rId18"/>
    <p:sldId id="278" r:id="rId19"/>
    <p:sldId id="281" r:id="rId20"/>
    <p:sldId id="280" r:id="rId21"/>
    <p:sldId id="269" r:id="rId22"/>
    <p:sldId id="265" r:id="rId23"/>
    <p:sldId id="266" r:id="rId24"/>
    <p:sldId id="273" r:id="rId25"/>
    <p:sldId id="274" r:id="rId26"/>
  </p:sldIdLst>
  <p:sldSz cx="12192000" cy="6858000"/>
  <p:notesSz cx="6858000" cy="9144000"/>
  <p:defaultTextStyle>
    <a:defPPr>
      <a:defRPr lang="pt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675"/>
    <p:restoredTop sz="95833"/>
  </p:normalViewPr>
  <p:slideViewPr>
    <p:cSldViewPr snapToGrid="0" snapToObjects="1">
      <p:cViewPr>
        <p:scale>
          <a:sx n="144" d="100"/>
          <a:sy n="144" d="100"/>
        </p:scale>
        <p:origin x="832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B3FC1-5C14-EE4A-8D89-0FF008969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8A8D6F-9328-2642-B241-87FCAA2EA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7D96AD-F043-FD48-B42A-1EC5F348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D4E8F0-B203-954C-B532-52856D152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811FB7-E48E-8146-9CA3-522A52D7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09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78FC5-706B-424F-BF16-D5BB46C1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A14C7-A5C5-DC44-9F01-025D64E81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48E580-9B73-3C42-BE48-70DFD33E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36509-2134-7847-827C-1E317D46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D7EC02-EFC1-FB46-85E2-093AC016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8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2E36CF-48E1-6A4B-8BDF-9B3D26B5D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268E14-2512-A847-AC84-1B62275BF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6D4F66-9F55-B24D-A4A3-23F20B1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D7918F-4CDD-DD4E-9240-4FE7150C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0C1889-E548-174D-ACF2-B2FCB0FD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8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142E7-64CD-874F-93B2-29A298BD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0E508C-3025-F444-B0A4-3D6BF975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853E49-4AA9-C14A-AB20-BFD4FC28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9C55FD-DA45-3F4C-84B0-991623EE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734265-F98D-034F-95D3-5411ECA2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6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02672-A109-B147-AAE2-635A589FF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11512F-8B3F-264A-B777-EAECDCF0B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5035DC-2B31-324C-A0AC-C115ECB5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D9E804-12A4-E449-835C-C904B164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CCAE4E-0864-174D-B90D-89537681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DA071-55BF-E541-87B4-B86DB9DC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A2B4FE-ECE9-5D4C-A301-63C260679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1E0838-5D23-174D-ABA3-DC3E3AFF7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53F550-772F-874D-9DD1-917CC299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677C58-7122-094F-B5CF-6E2A5304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FF1355-C4BA-954F-B4E6-E821D85B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80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FF5AD-0472-8C47-8A4C-F7EF876D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8CFE17-D466-1C46-B7F1-F43F9B0ED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51B3D7-D08B-1C42-A626-BECCF00E5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0FB9E85-9FBF-D141-8E9F-7D3F9E1DC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E5B032-FED3-D44D-82BD-E643B9A59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CF88F5-27D9-8F4E-90A1-4DC3A13D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05F727-F0BC-A44A-9919-118DBDB3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1BDFA96-3B03-7E47-B3E3-0D31859C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60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B7956-17C4-654D-BC9D-B99BFEC1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A54690-F3DD-504B-BF30-CE3A355D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E38575-79DB-F640-B411-BA73D1D6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FBE524-32C2-0F43-A595-766A7004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80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01F77C6-B567-6C4A-BF3F-C3C24C3A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B6088E6-CF5B-B54C-91E4-74B16F64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925381-5F3C-6549-B8B3-3E7C7EFA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1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0D77E-103B-B54F-B2F8-AE5AF6D5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B013D-05CB-0741-9082-BC563693D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E571AD-20FB-F24D-B44D-3D3AC1C00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2ADAD9-0580-2048-A8A7-CD1749C81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1B3544-7F4F-3642-8DD8-4A75DA17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63FDC0-76E5-034C-B01F-A6BD9633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28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29359-4280-784C-9585-3E030DD8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C14882-D734-DB43-B370-18C92F6F3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9FDC2C-D4D6-2E4D-9C5F-F84641BF6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194069-88A1-FF4B-8DA6-2A6E8F32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A5794D-A211-6E43-8574-09B8BF33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9DF632-50C2-D04C-8E92-ADF6458C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36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97BA1FA-6222-7C48-B7BC-8E84E66E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4E72FA-2495-584A-A3DC-EB43144B1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E5E523-C0F4-A24B-82A4-71AC91C16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2ECFAC-F0DE-EA4E-8B77-005D91BAD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CD11D5-5938-BA48-93C0-CEE07883C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77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CF706-278F-6048-93B6-92D36EA33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 SEM LOGIN/REGISTO</a:t>
            </a:r>
          </a:p>
        </p:txBody>
      </p:sp>
    </p:spTree>
    <p:extLst>
      <p:ext uri="{BB962C8B-B14F-4D97-AF65-F5344CB8AC3E}">
        <p14:creationId xmlns:p14="http://schemas.microsoft.com/office/powerpoint/2010/main" val="379788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004BB55-839A-2D43-8625-81751D4B4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734" y="431958"/>
            <a:ext cx="9590532" cy="5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8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3">
            <a:extLst>
              <a:ext uri="{FF2B5EF4-FFF2-40B4-BE49-F238E27FC236}">
                <a16:creationId xmlns:a16="http://schemas.microsoft.com/office/drawing/2014/main" id="{E0874D76-0057-AD45-B68C-EE12EAAFA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1"/>
          <a:stretch/>
        </p:blipFill>
        <p:spPr>
          <a:xfrm>
            <a:off x="3554602" y="60483"/>
            <a:ext cx="7886505" cy="6866093"/>
          </a:xfrm>
          <a:prstGeom prst="rect">
            <a:avLst/>
          </a:prstGeom>
        </p:spPr>
      </p:pic>
      <p:pic>
        <p:nvPicPr>
          <p:cNvPr id="5" name="Espaço Reservado para Conteúdo 17">
            <a:extLst>
              <a:ext uri="{FF2B5EF4-FFF2-40B4-BE49-F238E27FC236}">
                <a16:creationId xmlns:a16="http://schemas.microsoft.com/office/drawing/2014/main" id="{A04AF964-B8E0-8745-836B-55B7D66D8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09"/>
          <a:stretch/>
        </p:blipFill>
        <p:spPr>
          <a:xfrm>
            <a:off x="969264" y="58012"/>
            <a:ext cx="2688336" cy="65828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95DB51-E5F1-374F-93CC-4773CB3C7125}"/>
              </a:ext>
            </a:extLst>
          </p:cNvPr>
          <p:cNvSpPr txBox="1"/>
          <p:nvPr/>
        </p:nvSpPr>
        <p:spPr>
          <a:xfrm>
            <a:off x="5501314" y="428624"/>
            <a:ext cx="430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Botão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adicionar</a:t>
            </a:r>
            <a:r>
              <a:rPr lang="en-GB" dirty="0">
                <a:solidFill>
                  <a:srgbClr val="FF0000"/>
                </a:solidFill>
              </a:rPr>
              <a:t> novo </a:t>
            </a:r>
            <a:r>
              <a:rPr lang="en-GB" dirty="0" err="1">
                <a:solidFill>
                  <a:srgbClr val="FF0000"/>
                </a:solidFill>
              </a:rPr>
              <a:t>Médico</a:t>
            </a:r>
            <a:r>
              <a:rPr lang="en-GB" dirty="0">
                <a:solidFill>
                  <a:srgbClr val="FF0000"/>
                </a:solidFill>
              </a:rPr>
              <a:t>/</a:t>
            </a:r>
            <a:r>
              <a:rPr lang="en-GB" dirty="0" err="1">
                <a:solidFill>
                  <a:srgbClr val="FF0000"/>
                </a:solidFill>
              </a:rPr>
              <a:t>especialidade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688FF-D4EE-D14F-A6D2-F9AC64960A59}"/>
              </a:ext>
            </a:extLst>
          </p:cNvPr>
          <p:cNvSpPr txBox="1"/>
          <p:nvPr/>
        </p:nvSpPr>
        <p:spPr>
          <a:xfrm>
            <a:off x="1795646" y="1764850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B9E6FF2-75A0-F742-B2A5-239593C848CA}"/>
              </a:ext>
            </a:extLst>
          </p:cNvPr>
          <p:cNvCxnSpPr>
            <a:cxnSpLocks/>
          </p:cNvCxnSpPr>
          <p:nvPr/>
        </p:nvCxnSpPr>
        <p:spPr>
          <a:xfrm flipH="1">
            <a:off x="2005044" y="365474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772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675D338-8CC4-FE4A-97CB-92E94CB7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510" y="340518"/>
            <a:ext cx="988314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4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3">
            <a:extLst>
              <a:ext uri="{FF2B5EF4-FFF2-40B4-BE49-F238E27FC236}">
                <a16:creationId xmlns:a16="http://schemas.microsoft.com/office/drawing/2014/main" id="{FE77A14C-9AB5-C94F-993D-0001BEAD8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24" r="-1"/>
          <a:stretch/>
        </p:blipFill>
        <p:spPr>
          <a:xfrm>
            <a:off x="3598036" y="58012"/>
            <a:ext cx="8122597" cy="6983983"/>
          </a:xfrm>
          <a:prstGeom prst="rect">
            <a:avLst/>
          </a:prstGeom>
        </p:spPr>
      </p:pic>
      <p:pic>
        <p:nvPicPr>
          <p:cNvPr id="7" name="Espaço Reservado para Conteúdo 17">
            <a:extLst>
              <a:ext uri="{FF2B5EF4-FFF2-40B4-BE49-F238E27FC236}">
                <a16:creationId xmlns:a16="http://schemas.microsoft.com/office/drawing/2014/main" id="{9E41E782-919C-7D46-AB0E-CD42003BF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09"/>
          <a:stretch/>
        </p:blipFill>
        <p:spPr>
          <a:xfrm>
            <a:off x="969264" y="58012"/>
            <a:ext cx="2688336" cy="65828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6D0A3B9-2ECA-C246-8307-3224B6BF2CF2}"/>
              </a:ext>
            </a:extLst>
          </p:cNvPr>
          <p:cNvSpPr txBox="1"/>
          <p:nvPr/>
        </p:nvSpPr>
        <p:spPr>
          <a:xfrm>
            <a:off x="7259985" y="554354"/>
            <a:ext cx="396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Todas</a:t>
            </a:r>
            <a:r>
              <a:rPr lang="en-GB" dirty="0">
                <a:solidFill>
                  <a:srgbClr val="FF0000"/>
                </a:solidFill>
              </a:rPr>
              <a:t> as </a:t>
            </a:r>
            <a:r>
              <a:rPr lang="en-GB" dirty="0" err="1">
                <a:solidFill>
                  <a:srgbClr val="FF0000"/>
                </a:solidFill>
              </a:rPr>
              <a:t>consultas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existentes</a:t>
            </a:r>
            <a:r>
              <a:rPr lang="en-GB" dirty="0">
                <a:solidFill>
                  <a:srgbClr val="FF0000"/>
                </a:solidFill>
              </a:rPr>
              <a:t> no </a:t>
            </a:r>
            <a:r>
              <a:rPr lang="en-GB" dirty="0" err="1">
                <a:solidFill>
                  <a:srgbClr val="FF0000"/>
                </a:solidFill>
              </a:rPr>
              <a:t>sistema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AFBF07-24DF-FC41-B8F4-EE861AFC40CE}"/>
              </a:ext>
            </a:extLst>
          </p:cNvPr>
          <p:cNvSpPr txBox="1"/>
          <p:nvPr/>
        </p:nvSpPr>
        <p:spPr>
          <a:xfrm>
            <a:off x="1795646" y="1764850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75C8085-0ECC-7448-ABB8-64ED448DB4ED}"/>
              </a:ext>
            </a:extLst>
          </p:cNvPr>
          <p:cNvCxnSpPr>
            <a:cxnSpLocks/>
          </p:cNvCxnSpPr>
          <p:nvPr/>
        </p:nvCxnSpPr>
        <p:spPr>
          <a:xfrm flipH="1">
            <a:off x="2043906" y="408908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31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3DEF95A-A0F5-3845-A3B5-9A1F2D277C0C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UTILIZADOR: 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Funcionário</a:t>
            </a:r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 (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Médico</a:t>
            </a:r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0504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4B1CFE6-4BC0-C842-BE0F-E959872B0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276" y="125730"/>
            <a:ext cx="9943702" cy="644652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8269C31-03B5-F345-8F08-DF740F8E573B}"/>
              </a:ext>
            </a:extLst>
          </p:cNvPr>
          <p:cNvCxnSpPr>
            <a:cxnSpLocks/>
          </p:cNvCxnSpPr>
          <p:nvPr/>
        </p:nvCxnSpPr>
        <p:spPr>
          <a:xfrm flipH="1">
            <a:off x="2443956" y="274034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AB509A-300F-494A-877A-CD39B160E2CB}"/>
              </a:ext>
            </a:extLst>
          </p:cNvPr>
          <p:cNvSpPr txBox="1"/>
          <p:nvPr/>
        </p:nvSpPr>
        <p:spPr>
          <a:xfrm>
            <a:off x="10606714" y="4297068"/>
            <a:ext cx="1585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FF0000"/>
                </a:solidFill>
              </a:rPr>
              <a:t>Botão</a:t>
            </a:r>
            <a:r>
              <a:rPr lang="en-GB" sz="1400" dirty="0">
                <a:solidFill>
                  <a:srgbClr val="FF0000"/>
                </a:solidFill>
              </a:rPr>
              <a:t> </a:t>
            </a:r>
            <a:r>
              <a:rPr lang="en-GB" sz="1400" dirty="0" err="1">
                <a:solidFill>
                  <a:srgbClr val="FF0000"/>
                </a:solidFill>
              </a:rPr>
              <a:t>apenas</a:t>
            </a:r>
            <a:r>
              <a:rPr lang="en-GB" sz="1400" dirty="0">
                <a:solidFill>
                  <a:srgbClr val="FF0000"/>
                </a:solidFill>
              </a:rPr>
              <a:t> para </a:t>
            </a:r>
            <a:r>
              <a:rPr lang="en-GB" sz="1400" dirty="0" err="1">
                <a:solidFill>
                  <a:srgbClr val="FF0000"/>
                </a:solidFill>
              </a:rPr>
              <a:t>alterar</a:t>
            </a:r>
            <a:r>
              <a:rPr lang="en-GB" sz="1400" dirty="0">
                <a:solidFill>
                  <a:srgbClr val="FF0000"/>
                </a:solidFill>
              </a:rPr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1976551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46CA20-0CD2-8441-ADC1-EE08CA6A2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528" y="127454"/>
            <a:ext cx="10564944" cy="66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4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143E039-C9CB-4645-9381-A6E9DA5C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69" y="160020"/>
            <a:ext cx="10336529" cy="646033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603A061-2700-5A4D-8080-CDF8ABDEEB3E}"/>
              </a:ext>
            </a:extLst>
          </p:cNvPr>
          <p:cNvSpPr txBox="1"/>
          <p:nvPr/>
        </p:nvSpPr>
        <p:spPr>
          <a:xfrm>
            <a:off x="5398444" y="237649"/>
            <a:ext cx="610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Lista de </a:t>
            </a:r>
            <a:r>
              <a:rPr lang="en-GB" dirty="0" err="1">
                <a:solidFill>
                  <a:srgbClr val="FF0000"/>
                </a:solidFill>
              </a:rPr>
              <a:t>todos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utentes</a:t>
            </a:r>
            <a:r>
              <a:rPr lang="en-GB" dirty="0">
                <a:solidFill>
                  <a:srgbClr val="FF0000"/>
                </a:solidFill>
              </a:rPr>
              <a:t> no Sistema? </a:t>
            </a:r>
            <a:r>
              <a:rPr lang="en-GB" dirty="0" err="1">
                <a:solidFill>
                  <a:srgbClr val="FF0000"/>
                </a:solidFill>
              </a:rPr>
              <a:t>Ou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apenas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os</a:t>
            </a:r>
            <a:r>
              <a:rPr lang="en-GB" dirty="0">
                <a:solidFill>
                  <a:srgbClr val="FF0000"/>
                </a:solidFill>
              </a:rPr>
              <a:t> do medico?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BED09AC-91A2-EB4A-AD5F-BAD1FAC99A56}"/>
              </a:ext>
            </a:extLst>
          </p:cNvPr>
          <p:cNvCxnSpPr>
            <a:cxnSpLocks/>
          </p:cNvCxnSpPr>
          <p:nvPr/>
        </p:nvCxnSpPr>
        <p:spPr>
          <a:xfrm flipH="1">
            <a:off x="2672556" y="344900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303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3F5C54-73FB-8D49-B46E-8E9ADE1F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217170"/>
            <a:ext cx="10580370" cy="661273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9BCA54D-1C0A-7B44-95C6-A37D89F9C4DE}"/>
              </a:ext>
            </a:extLst>
          </p:cNvPr>
          <p:cNvSpPr txBox="1"/>
          <p:nvPr/>
        </p:nvSpPr>
        <p:spPr>
          <a:xfrm>
            <a:off x="6096000" y="691514"/>
            <a:ext cx="50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Todas</a:t>
            </a:r>
            <a:r>
              <a:rPr lang="en-GB" dirty="0">
                <a:solidFill>
                  <a:srgbClr val="FF0000"/>
                </a:solidFill>
              </a:rPr>
              <a:t> as </a:t>
            </a:r>
            <a:r>
              <a:rPr lang="en-GB" dirty="0" err="1">
                <a:solidFill>
                  <a:srgbClr val="FF0000"/>
                </a:solidFill>
              </a:rPr>
              <a:t>consultas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existentes</a:t>
            </a:r>
            <a:r>
              <a:rPr lang="en-GB" dirty="0">
                <a:solidFill>
                  <a:srgbClr val="FF0000"/>
                </a:solidFill>
              </a:rPr>
              <a:t> no Sistema do </a:t>
            </a:r>
            <a:r>
              <a:rPr lang="en-GB" dirty="0" err="1">
                <a:solidFill>
                  <a:srgbClr val="FF0000"/>
                </a:solidFill>
              </a:rPr>
              <a:t>médico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2F4CC1-C1F1-F449-AACE-7245EE940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54" b="7334"/>
          <a:stretch/>
        </p:blipFill>
        <p:spPr>
          <a:xfrm>
            <a:off x="3748554" y="217170"/>
            <a:ext cx="7761456" cy="625221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AC6E539-1551-C241-9808-F4E04C5DC518}"/>
              </a:ext>
            </a:extLst>
          </p:cNvPr>
          <p:cNvCxnSpPr>
            <a:cxnSpLocks/>
          </p:cNvCxnSpPr>
          <p:nvPr/>
        </p:nvCxnSpPr>
        <p:spPr>
          <a:xfrm flipH="1">
            <a:off x="2272506" y="413480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D23187-1634-9747-80D2-01F74A79F89D}"/>
              </a:ext>
            </a:extLst>
          </p:cNvPr>
          <p:cNvSpPr txBox="1"/>
          <p:nvPr/>
        </p:nvSpPr>
        <p:spPr>
          <a:xfrm>
            <a:off x="5226994" y="641389"/>
            <a:ext cx="564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Lista de </a:t>
            </a:r>
            <a:r>
              <a:rPr lang="en-GB" dirty="0" err="1">
                <a:solidFill>
                  <a:srgbClr val="FF0000"/>
                </a:solidFill>
              </a:rPr>
              <a:t>todos</a:t>
            </a:r>
            <a:r>
              <a:rPr lang="en-GB" dirty="0">
                <a:solidFill>
                  <a:srgbClr val="FF0000"/>
                </a:solidFill>
              </a:rPr>
              <a:t> as </a:t>
            </a:r>
            <a:r>
              <a:rPr lang="en-GB" dirty="0" err="1">
                <a:solidFill>
                  <a:srgbClr val="FF0000"/>
                </a:solidFill>
              </a:rPr>
              <a:t>consultas</a:t>
            </a:r>
            <a:r>
              <a:rPr lang="en-GB" dirty="0">
                <a:solidFill>
                  <a:srgbClr val="FF0000"/>
                </a:solidFill>
              </a:rPr>
              <a:t> do medico. </a:t>
            </a:r>
            <a:r>
              <a:rPr lang="en-GB" dirty="0" err="1">
                <a:solidFill>
                  <a:srgbClr val="FF0000"/>
                </a:solidFill>
              </a:rPr>
              <a:t>Passadas</a:t>
            </a:r>
            <a:r>
              <a:rPr lang="en-GB" dirty="0">
                <a:solidFill>
                  <a:srgbClr val="FF0000"/>
                </a:solidFill>
              </a:rPr>
              <a:t> e </a:t>
            </a:r>
            <a:r>
              <a:rPr lang="en-GB" dirty="0" err="1">
                <a:solidFill>
                  <a:srgbClr val="FF0000"/>
                </a:solidFill>
              </a:rPr>
              <a:t>futuras</a:t>
            </a:r>
            <a:r>
              <a:rPr lang="en-GB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7551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3DEF95A-A0F5-3845-A3B5-9A1F2D277C0C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UTILIZADOR: 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Utente</a:t>
            </a:r>
            <a:endParaRPr lang="en-GB" sz="6000" b="1" dirty="0">
              <a:solidFill>
                <a:schemeClr val="tx2">
                  <a:lumMod val="75000"/>
                </a:schemeClr>
              </a:solidFill>
              <a:latin typeface="Khmer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8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5A6CB38-A7E0-8846-8864-9ECE77929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341" y="115687"/>
            <a:ext cx="10732770" cy="66952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556E5A9-A2CF-7846-8461-AB040045C42C}"/>
              </a:ext>
            </a:extLst>
          </p:cNvPr>
          <p:cNvSpPr/>
          <p:nvPr/>
        </p:nvSpPr>
        <p:spPr>
          <a:xfrm>
            <a:off x="1027341" y="3846194"/>
            <a:ext cx="2698839" cy="4143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E586CD-3C57-3F4F-AB82-F686F63A9695}"/>
              </a:ext>
            </a:extLst>
          </p:cNvPr>
          <p:cNvSpPr/>
          <p:nvPr/>
        </p:nvSpPr>
        <p:spPr>
          <a:xfrm>
            <a:off x="5746774" y="3960494"/>
            <a:ext cx="4483076" cy="10344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B58224-1B54-9A42-B451-0EA75908A055}"/>
              </a:ext>
            </a:extLst>
          </p:cNvPr>
          <p:cNvSpPr txBox="1"/>
          <p:nvPr/>
        </p:nvSpPr>
        <p:spPr>
          <a:xfrm>
            <a:off x="1069799" y="4429124"/>
            <a:ext cx="179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Colocar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em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baixo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F081F91-99EB-6F41-ACAA-0B23473E8971}"/>
              </a:ext>
            </a:extLst>
          </p:cNvPr>
          <p:cNvSpPr txBox="1"/>
          <p:nvPr/>
        </p:nvSpPr>
        <p:spPr>
          <a:xfrm>
            <a:off x="6759486" y="4994910"/>
            <a:ext cx="214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Colocar</a:t>
            </a:r>
            <a:r>
              <a:rPr lang="en-GB" dirty="0">
                <a:solidFill>
                  <a:srgbClr val="FF0000"/>
                </a:solidFill>
              </a:rPr>
              <a:t> a mudar pub</a:t>
            </a:r>
          </a:p>
        </p:txBody>
      </p:sp>
      <p:sp>
        <p:nvSpPr>
          <p:cNvPr id="10" name="Dodecágono 9">
            <a:extLst>
              <a:ext uri="{FF2B5EF4-FFF2-40B4-BE49-F238E27FC236}">
                <a16:creationId xmlns:a16="http://schemas.microsoft.com/office/drawing/2014/main" id="{98F44EA1-2B74-D44F-B03A-E945FA1B26AA}"/>
              </a:ext>
            </a:extLst>
          </p:cNvPr>
          <p:cNvSpPr/>
          <p:nvPr/>
        </p:nvSpPr>
        <p:spPr>
          <a:xfrm>
            <a:off x="2866958" y="1485900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4448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AC724AE-A8D0-B545-9F25-C49D0953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790"/>
            <a:ext cx="10237470" cy="6398419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6F564F9B-246C-104A-B79D-8564C559656E}"/>
              </a:ext>
            </a:extLst>
          </p:cNvPr>
          <p:cNvCxnSpPr>
            <a:cxnSpLocks/>
          </p:cNvCxnSpPr>
          <p:nvPr/>
        </p:nvCxnSpPr>
        <p:spPr>
          <a:xfrm flipH="1">
            <a:off x="2032476" y="303752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odecágono 3">
            <a:extLst>
              <a:ext uri="{FF2B5EF4-FFF2-40B4-BE49-F238E27FC236}">
                <a16:creationId xmlns:a16="http://schemas.microsoft.com/office/drawing/2014/main" id="{72FB041F-A10B-EC4D-A9B9-75D605A1C28B}"/>
              </a:ext>
            </a:extLst>
          </p:cNvPr>
          <p:cNvSpPr/>
          <p:nvPr/>
        </p:nvSpPr>
        <p:spPr>
          <a:xfrm>
            <a:off x="3849234" y="436464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382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5D93632-D787-2B4C-9B7A-9F490BB68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080" y="340518"/>
            <a:ext cx="9883140" cy="6176963"/>
          </a:xfrm>
          <a:prstGeom prst="rect">
            <a:avLst/>
          </a:prstGeom>
        </p:spPr>
      </p:pic>
      <p:sp>
        <p:nvSpPr>
          <p:cNvPr id="5" name="Dodecágono 4">
            <a:extLst>
              <a:ext uri="{FF2B5EF4-FFF2-40B4-BE49-F238E27FC236}">
                <a16:creationId xmlns:a16="http://schemas.microsoft.com/office/drawing/2014/main" id="{6E3BC2B3-80E1-2D48-B674-0C5485BA5CCB}"/>
              </a:ext>
            </a:extLst>
          </p:cNvPr>
          <p:cNvSpPr/>
          <p:nvPr/>
        </p:nvSpPr>
        <p:spPr>
          <a:xfrm>
            <a:off x="6137208" y="80991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5956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3FC583E-3E4F-AC43-9682-20D04934D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430" y="340518"/>
            <a:ext cx="9883140" cy="6176963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524E1ECA-0585-0442-8473-393C938D9C6E}"/>
              </a:ext>
            </a:extLst>
          </p:cNvPr>
          <p:cNvCxnSpPr>
            <a:cxnSpLocks/>
          </p:cNvCxnSpPr>
          <p:nvPr/>
        </p:nvCxnSpPr>
        <p:spPr>
          <a:xfrm flipH="1">
            <a:off x="2855436" y="1645920"/>
            <a:ext cx="276384" cy="46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odecágono 6">
            <a:extLst>
              <a:ext uri="{FF2B5EF4-FFF2-40B4-BE49-F238E27FC236}">
                <a16:creationId xmlns:a16="http://schemas.microsoft.com/office/drawing/2014/main" id="{553901CB-17F9-8946-971D-0A0BE3B1FC23}"/>
              </a:ext>
            </a:extLst>
          </p:cNvPr>
          <p:cNvSpPr/>
          <p:nvPr/>
        </p:nvSpPr>
        <p:spPr>
          <a:xfrm>
            <a:off x="5266554" y="491328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9561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CCC2C65-D426-9D41-81E8-9FFA76F0E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530" y="834390"/>
            <a:ext cx="9169908" cy="5731193"/>
          </a:xfrm>
          <a:prstGeom prst="rect">
            <a:avLst/>
          </a:prstGeom>
        </p:spPr>
      </p:pic>
      <p:sp>
        <p:nvSpPr>
          <p:cNvPr id="5" name="Dodecágono 4">
            <a:extLst>
              <a:ext uri="{FF2B5EF4-FFF2-40B4-BE49-F238E27FC236}">
                <a16:creationId xmlns:a16="http://schemas.microsoft.com/office/drawing/2014/main" id="{0AAC6809-EA34-7046-8FAE-B1B07357B337}"/>
              </a:ext>
            </a:extLst>
          </p:cNvPr>
          <p:cNvSpPr/>
          <p:nvPr/>
        </p:nvSpPr>
        <p:spPr>
          <a:xfrm>
            <a:off x="4317864" y="102708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B50269-F6BF-6E42-906B-9196CA9AD89A}"/>
              </a:ext>
            </a:extLst>
          </p:cNvPr>
          <p:cNvSpPr txBox="1"/>
          <p:nvPr/>
        </p:nvSpPr>
        <p:spPr>
          <a:xfrm>
            <a:off x="8106085" y="2203608"/>
            <a:ext cx="2385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Dar para </a:t>
            </a:r>
            <a:r>
              <a:rPr lang="en-GB" sz="1200" dirty="0" err="1">
                <a:solidFill>
                  <a:srgbClr val="FF0000"/>
                </a:solidFill>
              </a:rPr>
              <a:t>alterar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 err="1">
                <a:solidFill>
                  <a:srgbClr val="FF0000"/>
                </a:solidFill>
              </a:rPr>
              <a:t>fotografia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9A63513-2633-E941-81DB-A0862519C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598" y="342900"/>
            <a:ext cx="9480804" cy="59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BC0E8E2-A814-F743-B806-D948E5210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7"/>
          <a:stretch/>
        </p:blipFill>
        <p:spPr>
          <a:xfrm>
            <a:off x="928749" y="994411"/>
            <a:ext cx="10334502" cy="55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3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039F279-9ED0-5D44-B3C3-E10491A40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720" y="153728"/>
            <a:ext cx="10402559" cy="650160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505AF50-8729-2945-807B-1646D0052D7E}"/>
              </a:ext>
            </a:extLst>
          </p:cNvPr>
          <p:cNvCxnSpPr>
            <a:cxnSpLocks/>
          </p:cNvCxnSpPr>
          <p:nvPr/>
        </p:nvCxnSpPr>
        <p:spPr>
          <a:xfrm flipH="1">
            <a:off x="2868930" y="1446188"/>
            <a:ext cx="378676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248AF20-5BAC-5947-A644-E6B79B653F63}"/>
              </a:ext>
            </a:extLst>
          </p:cNvPr>
          <p:cNvSpPr txBox="1"/>
          <p:nvPr/>
        </p:nvSpPr>
        <p:spPr>
          <a:xfrm>
            <a:off x="-163053" y="1607771"/>
            <a:ext cx="157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rgbClr val="FF0000"/>
                </a:solidFill>
              </a:rPr>
              <a:t>Criar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botão</a:t>
            </a:r>
            <a:r>
              <a:rPr lang="en-GB" dirty="0">
                <a:solidFill>
                  <a:srgbClr val="FF0000"/>
                </a:solidFill>
              </a:rPr>
              <a:t>: </a:t>
            </a:r>
            <a:r>
              <a:rPr lang="en-GB" dirty="0" err="1">
                <a:solidFill>
                  <a:srgbClr val="FF0000"/>
                </a:solidFill>
              </a:rPr>
              <a:t>Criar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Registo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Dodecágono 12">
            <a:extLst>
              <a:ext uri="{FF2B5EF4-FFF2-40B4-BE49-F238E27FC236}">
                <a16:creationId xmlns:a16="http://schemas.microsoft.com/office/drawing/2014/main" id="{1F732F54-D317-F14B-914E-E822A3F13769}"/>
              </a:ext>
            </a:extLst>
          </p:cNvPr>
          <p:cNvSpPr/>
          <p:nvPr/>
        </p:nvSpPr>
        <p:spPr>
          <a:xfrm>
            <a:off x="3203372" y="117186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Dodecágono 13">
            <a:extLst>
              <a:ext uri="{FF2B5EF4-FFF2-40B4-BE49-F238E27FC236}">
                <a16:creationId xmlns:a16="http://schemas.microsoft.com/office/drawing/2014/main" id="{21B78DE7-A4E6-DF44-B861-EA0450AA8952}"/>
              </a:ext>
            </a:extLst>
          </p:cNvPr>
          <p:cNvSpPr/>
          <p:nvPr/>
        </p:nvSpPr>
        <p:spPr>
          <a:xfrm>
            <a:off x="5447462" y="285588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5" name="Dodecágono 14">
            <a:extLst>
              <a:ext uri="{FF2B5EF4-FFF2-40B4-BE49-F238E27FC236}">
                <a16:creationId xmlns:a16="http://schemas.microsoft.com/office/drawing/2014/main" id="{C154CC5A-348A-C944-976A-852383841DA4}"/>
              </a:ext>
            </a:extLst>
          </p:cNvPr>
          <p:cNvSpPr/>
          <p:nvPr/>
        </p:nvSpPr>
        <p:spPr>
          <a:xfrm>
            <a:off x="5780904" y="313020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9659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1007BFA-7FD0-7F45-B41F-C335D554C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484" y="0"/>
            <a:ext cx="7725559" cy="48284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159B4E6-B312-7A47-B85A-A99E3637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55" y="4445577"/>
            <a:ext cx="5792388" cy="2464063"/>
          </a:xfrm>
          <a:prstGeom prst="rect">
            <a:avLst/>
          </a:prstGeom>
        </p:spPr>
      </p:pic>
      <p:sp>
        <p:nvSpPr>
          <p:cNvPr id="12" name="Dodecágono 11">
            <a:extLst>
              <a:ext uri="{FF2B5EF4-FFF2-40B4-BE49-F238E27FC236}">
                <a16:creationId xmlns:a16="http://schemas.microsoft.com/office/drawing/2014/main" id="{288F0C21-B040-B84E-836C-74F6F24C9B62}"/>
              </a:ext>
            </a:extLst>
          </p:cNvPr>
          <p:cNvSpPr/>
          <p:nvPr/>
        </p:nvSpPr>
        <p:spPr>
          <a:xfrm>
            <a:off x="5619821" y="30699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3" name="Dodecágono 12">
            <a:extLst>
              <a:ext uri="{FF2B5EF4-FFF2-40B4-BE49-F238E27FC236}">
                <a16:creationId xmlns:a16="http://schemas.microsoft.com/office/drawing/2014/main" id="{B732B7B1-9591-0C4C-8A4E-33BF3280C64E}"/>
              </a:ext>
            </a:extLst>
          </p:cNvPr>
          <p:cNvSpPr/>
          <p:nvPr/>
        </p:nvSpPr>
        <p:spPr>
          <a:xfrm>
            <a:off x="6318114" y="587340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3043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4E84403-EED0-2E4D-A67D-CA6D34752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05" y="0"/>
            <a:ext cx="11724390" cy="65493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6004147-7F86-7840-A098-7CB2630F072F}"/>
              </a:ext>
            </a:extLst>
          </p:cNvPr>
          <p:cNvSpPr txBox="1"/>
          <p:nvPr/>
        </p:nvSpPr>
        <p:spPr>
          <a:xfrm>
            <a:off x="605642" y="2493818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Centrar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página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Dodecágono 8">
            <a:extLst>
              <a:ext uri="{FF2B5EF4-FFF2-40B4-BE49-F238E27FC236}">
                <a16:creationId xmlns:a16="http://schemas.microsoft.com/office/drawing/2014/main" id="{793E5F73-60F5-C942-80A5-A942D461C39B}"/>
              </a:ext>
            </a:extLst>
          </p:cNvPr>
          <p:cNvSpPr/>
          <p:nvPr/>
        </p:nvSpPr>
        <p:spPr>
          <a:xfrm>
            <a:off x="5449434" y="40986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226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F4304C5-755A-4A4D-A89C-002E98C1E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54" y="31908"/>
            <a:ext cx="10870692" cy="6794183"/>
          </a:xfrm>
          <a:prstGeom prst="rect">
            <a:avLst/>
          </a:prstGeom>
        </p:spPr>
      </p:pic>
      <p:sp>
        <p:nvSpPr>
          <p:cNvPr id="7" name="Dodecágono 6">
            <a:extLst>
              <a:ext uri="{FF2B5EF4-FFF2-40B4-BE49-F238E27FC236}">
                <a16:creationId xmlns:a16="http://schemas.microsoft.com/office/drawing/2014/main" id="{E4ED9004-51C7-AB48-87E3-6172E0A72FCB}"/>
              </a:ext>
            </a:extLst>
          </p:cNvPr>
          <p:cNvSpPr/>
          <p:nvPr/>
        </p:nvSpPr>
        <p:spPr>
          <a:xfrm>
            <a:off x="4020684" y="55845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3185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20DA3-2DE9-0E42-B494-4A33A294F869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UTILIZADOR: 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Funcionário</a:t>
            </a:r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 (Recepcionista)</a:t>
            </a:r>
          </a:p>
        </p:txBody>
      </p:sp>
    </p:spTree>
    <p:extLst>
      <p:ext uri="{BB962C8B-B14F-4D97-AF65-F5344CB8AC3E}">
        <p14:creationId xmlns:p14="http://schemas.microsoft.com/office/powerpoint/2010/main" val="30503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Conteúdo 17">
            <a:extLst>
              <a:ext uri="{FF2B5EF4-FFF2-40B4-BE49-F238E27FC236}">
                <a16:creationId xmlns:a16="http://schemas.microsoft.com/office/drawing/2014/main" id="{482E2DBC-D55E-7A4A-897D-D53C5CD96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534" y="146208"/>
            <a:ext cx="10504932" cy="6565583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3038832-14CC-7B45-8826-30802A45C8E6}"/>
              </a:ext>
            </a:extLst>
          </p:cNvPr>
          <p:cNvCxnSpPr>
            <a:cxnSpLocks/>
          </p:cNvCxnSpPr>
          <p:nvPr/>
        </p:nvCxnSpPr>
        <p:spPr>
          <a:xfrm flipH="1">
            <a:off x="1810734" y="283178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85A7C63-37A8-FB47-A11C-366F06D04DF3}"/>
              </a:ext>
            </a:extLst>
          </p:cNvPr>
          <p:cNvSpPr txBox="1"/>
          <p:nvPr/>
        </p:nvSpPr>
        <p:spPr>
          <a:xfrm>
            <a:off x="1734946" y="1833430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</p:spTree>
    <p:extLst>
      <p:ext uri="{BB962C8B-B14F-4D97-AF65-F5344CB8AC3E}">
        <p14:creationId xmlns:p14="http://schemas.microsoft.com/office/powerpoint/2010/main" val="50687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233EDCD-7D51-9E41-B482-839FB721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36"/>
          <a:stretch/>
        </p:blipFill>
        <p:spPr>
          <a:xfrm>
            <a:off x="3429000" y="58012"/>
            <a:ext cx="8122268" cy="6799988"/>
          </a:xfrm>
          <a:prstGeom prst="rect">
            <a:avLst/>
          </a:prstGeom>
        </p:spPr>
      </p:pic>
      <p:pic>
        <p:nvPicPr>
          <p:cNvPr id="7" name="Espaço Reservado para Conteúdo 17">
            <a:extLst>
              <a:ext uri="{FF2B5EF4-FFF2-40B4-BE49-F238E27FC236}">
                <a16:creationId xmlns:a16="http://schemas.microsoft.com/office/drawing/2014/main" id="{D2967465-031A-1847-92C6-08E0BEB85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09"/>
          <a:stretch/>
        </p:blipFill>
        <p:spPr>
          <a:xfrm>
            <a:off x="969264" y="58012"/>
            <a:ext cx="2688336" cy="65828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2742931-9AEF-954F-8426-AAB800A34487}"/>
              </a:ext>
            </a:extLst>
          </p:cNvPr>
          <p:cNvSpPr txBox="1"/>
          <p:nvPr/>
        </p:nvSpPr>
        <p:spPr>
          <a:xfrm>
            <a:off x="6541444" y="314324"/>
            <a:ext cx="288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Botão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adicionar</a:t>
            </a:r>
            <a:r>
              <a:rPr lang="en-GB" dirty="0">
                <a:solidFill>
                  <a:srgbClr val="FF0000"/>
                </a:solidFill>
              </a:rPr>
              <a:t> novo </a:t>
            </a:r>
            <a:r>
              <a:rPr lang="en-GB" dirty="0" err="1">
                <a:solidFill>
                  <a:srgbClr val="FF0000"/>
                </a:solidFill>
              </a:rPr>
              <a:t>Utente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DD67DB2-7601-5648-886A-1D0751F342D3}"/>
              </a:ext>
            </a:extLst>
          </p:cNvPr>
          <p:cNvSpPr txBox="1"/>
          <p:nvPr/>
        </p:nvSpPr>
        <p:spPr>
          <a:xfrm>
            <a:off x="1795646" y="1764850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B9FDEFA-4BCA-964C-950C-0638EC34349C}"/>
              </a:ext>
            </a:extLst>
          </p:cNvPr>
          <p:cNvCxnSpPr>
            <a:cxnSpLocks/>
          </p:cNvCxnSpPr>
          <p:nvPr/>
        </p:nvCxnSpPr>
        <p:spPr>
          <a:xfrm flipH="1">
            <a:off x="2016474" y="320897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2348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</TotalTime>
  <Words>110</Words>
  <Application>Microsoft Macintosh PowerPoint</Application>
  <PresentationFormat>Widescreen</PresentationFormat>
  <Paragraphs>32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Khmer MN</vt:lpstr>
      <vt:lpstr>Tema do Office</vt:lpstr>
      <vt:lpstr>UTILIZADOR SEM LOGIN/REGISTO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Carla Alexandra Gonçalves Nogueira</dc:creator>
  <cp:lastModifiedBy>Carla Alexandra Gonçalves Nogueira</cp:lastModifiedBy>
  <cp:revision>17</cp:revision>
  <dcterms:created xsi:type="dcterms:W3CDTF">2021-02-28T01:20:26Z</dcterms:created>
  <dcterms:modified xsi:type="dcterms:W3CDTF">2021-03-01T09:51:02Z</dcterms:modified>
</cp:coreProperties>
</file>